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FB"/>
    <a:srgbClr val="F3D1EC"/>
    <a:srgbClr val="CC00CC"/>
    <a:srgbClr val="CF6FC1"/>
    <a:srgbClr val="613954"/>
    <a:srgbClr val="FFCC99"/>
    <a:srgbClr val="FF9933"/>
    <a:srgbClr val="FFCC66"/>
    <a:srgbClr val="2D5865"/>
    <a:srgbClr val="012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FB4E41-BC01-4C87-A72A-460BE5D6E57F}" type="datetimeFigureOut">
              <a:rPr lang="cs-CZ" smtClean="0"/>
              <a:pPr/>
              <a:t>30.1.2011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20F793-3D7D-4928-9B10-809073391D5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F3D1EC"/>
          </a:solidFill>
          <a:effectLst>
            <a:glow rad="228600">
              <a:srgbClr val="7030A0">
                <a:alpha val="40000"/>
              </a:srgb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                     </a:t>
            </a:r>
            <a:r>
              <a:rPr lang="cs-CZ" dirty="0" smtClean="0">
                <a:solidFill>
                  <a:srgbClr val="7030A0"/>
                </a:solidFill>
              </a:rPr>
              <a:t>FIFI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 descr="Fotografie0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785926"/>
            <a:ext cx="3360551" cy="4538674"/>
          </a:xfrm>
          <a:prstGeom prst="roundRect">
            <a:avLst/>
          </a:prstGeom>
          <a:ln w="57150">
            <a:solidFill>
              <a:srgbClr val="613954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16" name="Oválný popisek 15"/>
          <p:cNvSpPr/>
          <p:nvPr/>
        </p:nvSpPr>
        <p:spPr>
          <a:xfrm>
            <a:off x="357158" y="2714620"/>
            <a:ext cx="3000364" cy="1500198"/>
          </a:xfrm>
          <a:prstGeom prst="wedgeEllipseCallout">
            <a:avLst>
              <a:gd name="adj1" fmla="val 65157"/>
              <a:gd name="adj2" fmla="val 25157"/>
            </a:avLst>
          </a:prstGeom>
          <a:solidFill>
            <a:srgbClr val="F3D1EC"/>
          </a:solidFill>
          <a:ln>
            <a:solidFill>
              <a:srgbClr val="613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CF6FC1"/>
                </a:solidFill>
              </a:rPr>
              <a:t>Pitbul - kříženec</a:t>
            </a:r>
          </a:p>
          <a:p>
            <a:pPr algn="ctr"/>
            <a:r>
              <a:rPr lang="cs-CZ" dirty="0" smtClean="0">
                <a:solidFill>
                  <a:srgbClr val="CF6FC1"/>
                </a:solidFill>
              </a:rPr>
              <a:t>3 roky</a:t>
            </a:r>
            <a:endParaRPr lang="cs-CZ" dirty="0">
              <a:solidFill>
                <a:srgbClr val="CF6FC1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rot="709355">
            <a:off x="1645206" y="1705846"/>
            <a:ext cx="1399755" cy="863413"/>
          </a:xfrm>
          <a:prstGeom prst="rightArrow">
            <a:avLst>
              <a:gd name="adj1" fmla="val 39901"/>
              <a:gd name="adj2" fmla="val 68125"/>
            </a:avLst>
          </a:prstGeom>
          <a:solidFill>
            <a:srgbClr val="CF6FC1"/>
          </a:solidFill>
          <a:ln>
            <a:solidFill>
              <a:srgbClr val="CF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rgbClr val="FDE3FB"/>
                  </a:solidFill>
                </a:ln>
                <a:solidFill>
                  <a:srgbClr val="F3D1EC"/>
                </a:solidFill>
              </a:rPr>
              <a:t>Fifi</a:t>
            </a:r>
            <a:endParaRPr lang="cs-CZ" dirty="0">
              <a:ln>
                <a:solidFill>
                  <a:srgbClr val="FDE3FB"/>
                </a:solidFill>
              </a:ln>
              <a:solidFill>
                <a:srgbClr val="F3D1E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1444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cs-CZ" dirty="0" smtClean="0"/>
              <a:t>                 BARON</a:t>
            </a:r>
            <a:endParaRPr lang="cs-CZ" dirty="0"/>
          </a:p>
        </p:txBody>
      </p:sp>
      <p:pic>
        <p:nvPicPr>
          <p:cNvPr id="1026" name="Picture 2" descr="C:\Documents and Settings\janicka\Plocha\ÚTULEK\Fotografie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1024">
            <a:off x="584745" y="2592170"/>
            <a:ext cx="4234399" cy="3286149"/>
          </a:xfrm>
          <a:prstGeom prst="round2DiagRect">
            <a:avLst>
              <a:gd name="adj1" fmla="val 39063"/>
              <a:gd name="adj2" fmla="val 0"/>
            </a:avLst>
          </a:prstGeom>
          <a:noFill/>
          <a:ln w="57150">
            <a:solidFill>
              <a:schemeClr val="accent4"/>
            </a:solidFill>
          </a:ln>
        </p:spPr>
      </p:pic>
      <p:pic>
        <p:nvPicPr>
          <p:cNvPr id="1027" name="Picture 3" descr="C:\Documents and Settings\janicka\Plocha\ÚTULEK\Fotografie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428868"/>
            <a:ext cx="3143240" cy="4190987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7" name="Zaoblený obdélníkový popisek 6"/>
          <p:cNvSpPr/>
          <p:nvPr/>
        </p:nvSpPr>
        <p:spPr>
          <a:xfrm>
            <a:off x="3071802" y="1785926"/>
            <a:ext cx="2214578" cy="785818"/>
          </a:xfrm>
          <a:prstGeom prst="wedgeRoundRectCallout">
            <a:avLst>
              <a:gd name="adj1" fmla="val -17342"/>
              <a:gd name="adj2" fmla="val 88723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roky</a:t>
            </a:r>
          </a:p>
          <a:p>
            <a:pPr algn="ctr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erný  labrador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effectLst>
            <a:glow rad="228600">
              <a:srgbClr val="FFC000">
                <a:alpha val="40000"/>
              </a:srgb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                  </a:t>
            </a:r>
            <a:r>
              <a:rPr lang="cs-CZ" dirty="0" smtClean="0">
                <a:solidFill>
                  <a:srgbClr val="FFC000"/>
                </a:solidFill>
              </a:rPr>
              <a:t>JASSY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Documents and Settings\janicka\Plocha\ÚTULEK\Fotografie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242080" cy="43227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075" name="Picture 3" descr="C:\Documents and Settings\janicka\Plocha\ÚTULEK\Fotografie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2928">
            <a:off x="5374456" y="2259895"/>
            <a:ext cx="3109605" cy="4146141"/>
          </a:xfrm>
          <a:prstGeom prst="rect">
            <a:avLst/>
          </a:prstGeom>
          <a:noFill/>
          <a:ln w="57150">
            <a:solidFill>
              <a:srgbClr val="E39035"/>
            </a:solidFill>
          </a:ln>
        </p:spPr>
      </p:pic>
      <p:pic>
        <p:nvPicPr>
          <p:cNvPr id="3076" name="Picture 4" descr="C:\Documents and Settings\janicka\Plocha\ÚTULEK\Fotografie0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9085">
            <a:off x="3180481" y="2727862"/>
            <a:ext cx="2733326" cy="3644435"/>
          </a:xfrm>
          <a:prstGeom prst="snip2DiagRect">
            <a:avLst>
              <a:gd name="adj1" fmla="val 2247"/>
              <a:gd name="adj2" fmla="val 27898"/>
            </a:avLst>
          </a:prstGeom>
          <a:noFill/>
          <a:ln w="57150">
            <a:solidFill>
              <a:srgbClr val="FFFF00"/>
            </a:solidFill>
          </a:ln>
        </p:spPr>
      </p:pic>
      <p:sp>
        <p:nvSpPr>
          <p:cNvPr id="7" name="Obláček 6"/>
          <p:cNvSpPr/>
          <p:nvPr/>
        </p:nvSpPr>
        <p:spPr>
          <a:xfrm>
            <a:off x="4429124" y="2000240"/>
            <a:ext cx="2214578" cy="1041276"/>
          </a:xfrm>
          <a:prstGeom prst="cloudCallout">
            <a:avLst>
              <a:gd name="adj1" fmla="val -20779"/>
              <a:gd name="adj2" fmla="val 91987"/>
            </a:avLst>
          </a:prstGeom>
          <a:solidFill>
            <a:srgbClr val="FF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rgbClr val="FFCC66"/>
                  </a:solidFill>
                </a:ln>
                <a:solidFill>
                  <a:srgbClr val="FFCC66"/>
                </a:solidFill>
              </a:rPr>
              <a:t>2 roky </a:t>
            </a:r>
          </a:p>
          <a:p>
            <a:pPr algn="ctr"/>
            <a:r>
              <a:rPr lang="cs-CZ" dirty="0" smtClean="0">
                <a:ln>
                  <a:solidFill>
                    <a:srgbClr val="FFCC66"/>
                  </a:solidFill>
                </a:ln>
                <a:solidFill>
                  <a:srgbClr val="FFCC66"/>
                </a:solidFill>
              </a:rPr>
              <a:t>dobrman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effectLst>
            <a:glow rad="228600">
              <a:schemeClr val="accent5">
                <a:lumMod val="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                  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KESY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janicka\Plocha\ÚTULEK\Fotografie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3273033" cy="436404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4099" name="Picture 3" descr="C:\Documents and Settings\janicka\Plocha\ÚTULEK\Fotografie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10131">
            <a:off x="4372638" y="2213063"/>
            <a:ext cx="3128514" cy="4171351"/>
          </a:xfrm>
          <a:prstGeom prst="snipRoundRect">
            <a:avLst>
              <a:gd name="adj1" fmla="val 16667"/>
              <a:gd name="adj2" fmla="val 33349"/>
            </a:avLst>
          </a:prstGeom>
          <a:noFill/>
          <a:ln w="57150">
            <a:solidFill>
              <a:schemeClr val="accent6"/>
            </a:solidFill>
          </a:ln>
        </p:spPr>
      </p:pic>
      <p:sp>
        <p:nvSpPr>
          <p:cNvPr id="7" name="Rovnoramenný trojúhelník 6"/>
          <p:cNvSpPr/>
          <p:nvPr/>
        </p:nvSpPr>
        <p:spPr>
          <a:xfrm>
            <a:off x="3714744" y="1500174"/>
            <a:ext cx="4143404" cy="1200152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6 let</a:t>
            </a:r>
          </a:p>
          <a:p>
            <a:pPr algn="ctr"/>
            <a:r>
              <a:rPr lang="cs-CZ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cs-CZ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ěmecký  ovčák</a:t>
            </a:r>
            <a:endParaRPr lang="cs-CZ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                 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Documents and Settings\janicka\Plocha\ÚTULEK\Fotografie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46529">
            <a:off x="1119691" y="1985266"/>
            <a:ext cx="3520288" cy="4693717"/>
          </a:xfrm>
          <a:prstGeom prst="round2DiagRect">
            <a:avLst>
              <a:gd name="adj1" fmla="val 16667"/>
              <a:gd name="adj2" fmla="val 35753"/>
            </a:avLst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123" name="Picture 3" descr="C:\Documents and Settings\janicka\Plocha\ÚTULEK\Fotografie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71678"/>
            <a:ext cx="3357586" cy="44767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6" name="Pravoúhlý trojúhelník 5"/>
          <p:cNvSpPr/>
          <p:nvPr/>
        </p:nvSpPr>
        <p:spPr>
          <a:xfrm>
            <a:off x="1714480" y="1500174"/>
            <a:ext cx="3629044" cy="1485904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4 roky</a:t>
            </a:r>
          </a:p>
          <a:p>
            <a:pPr algn="ctr"/>
            <a:r>
              <a:rPr lang="cs-CZ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cs-CZ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oga+dalmatin</a:t>
            </a:r>
            <a:endParaRPr lang="cs-CZ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                  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BART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janicka\Plocha\ÚTULEK\Fotografie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1"/>
            <a:ext cx="4095748" cy="3071810"/>
          </a:xfrm>
          <a:prstGeom prst="rect">
            <a:avLst/>
          </a:prstGeom>
          <a:noFill/>
          <a:ln w="57150">
            <a:solidFill>
              <a:srgbClr val="2D5865"/>
            </a:solidFill>
          </a:ln>
        </p:spPr>
      </p:pic>
      <p:pic>
        <p:nvPicPr>
          <p:cNvPr id="6150" name="Picture 6" descr="C:\Documents and Settings\janicka\Plocha\ÚTULEK\Fotografie0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6336">
            <a:off x="5327645" y="2229574"/>
            <a:ext cx="3296461" cy="4395281"/>
          </a:xfrm>
          <a:prstGeom prst="rect">
            <a:avLst/>
          </a:prstGeom>
          <a:noFill/>
          <a:ln w="57150">
            <a:solidFill>
              <a:srgbClr val="01242D"/>
            </a:solidFill>
          </a:ln>
        </p:spPr>
      </p:pic>
      <p:pic>
        <p:nvPicPr>
          <p:cNvPr id="6151" name="Picture 7" descr="C:\Documents and Settings\janicka\Plocha\ÚTULEK\Fotografie0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6825">
            <a:off x="3665546" y="2211422"/>
            <a:ext cx="1991311" cy="2657890"/>
          </a:xfrm>
          <a:prstGeom prst="snip2DiagRect">
            <a:avLst>
              <a:gd name="adj1" fmla="val 16025"/>
              <a:gd name="adj2" fmla="val 15904"/>
            </a:avLst>
          </a:prstGeom>
          <a:noFill/>
          <a:ln w="57150">
            <a:solidFill>
              <a:srgbClr val="2A2767"/>
            </a:solidFill>
          </a:ln>
        </p:spPr>
      </p:pic>
      <p:sp>
        <p:nvSpPr>
          <p:cNvPr id="10" name="Vývojový diagram: ruční vstup 9"/>
          <p:cNvSpPr/>
          <p:nvPr/>
        </p:nvSpPr>
        <p:spPr>
          <a:xfrm>
            <a:off x="571472" y="1785926"/>
            <a:ext cx="2357454" cy="1285884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6 let</a:t>
            </a:r>
          </a:p>
          <a:p>
            <a:pPr algn="ctr"/>
            <a:r>
              <a:rPr lang="cs-CZ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cs-CZ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abrador+asiat</a:t>
            </a:r>
            <a:endParaRPr lang="cs-CZ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35</Words>
  <Application>Microsoft Office PowerPoint</Application>
  <PresentationFormat>Předvádění na obrazovce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Tok</vt:lpstr>
      <vt:lpstr>                       FIFI</vt:lpstr>
      <vt:lpstr>                 BARON</vt:lpstr>
      <vt:lpstr>                    JASSY</vt:lpstr>
      <vt:lpstr>                     KESY</vt:lpstr>
      <vt:lpstr>                    MAX</vt:lpstr>
      <vt:lpstr>                     BART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janicka</dc:creator>
  <cp:lastModifiedBy>janicka</cp:lastModifiedBy>
  <cp:revision>16</cp:revision>
  <dcterms:created xsi:type="dcterms:W3CDTF">2011-01-30T15:00:43Z</dcterms:created>
  <dcterms:modified xsi:type="dcterms:W3CDTF">2011-01-30T19:47:29Z</dcterms:modified>
</cp:coreProperties>
</file>